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5" r:id="rId6"/>
    <p:sldId id="259" r:id="rId7"/>
    <p:sldId id="268" r:id="rId8"/>
    <p:sldId id="26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E4F22-15E6-4450-B83C-C7F365669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FA0507-547F-4269-B8AA-9F1B52DB9E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68EB4-0B71-4298-850A-A314B7B26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1E84F-CF61-4BDB-9DCC-F60756303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2D475-8AAB-4193-A6E5-2522CB3BE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5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35C05-227A-4C2C-8349-E0B191D99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79E95-89DE-4EAA-B646-FAE68E5117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0040E-DF0B-40B9-BE34-96540C13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DB2E9-6BD0-4539-9751-BA4C57AEE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4D567-BDFE-4E3E-9688-C4F203164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A17A8-0488-4B4F-9A8F-DE588796F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92EE0-7499-4AB6-AB4B-26C4ABBA8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5F8FC-79B2-425A-99B5-C531B85C8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2510-1077-4D38-BADC-14089DE7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24FC4-3131-4DF0-9A60-8D0B3FE6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5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0C601-21A1-44E0-8388-58F402197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017EC-14D3-4E28-BEA7-F917E4058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8C176-C5F2-4314-9808-B3BD0CA2E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56E75-20D1-4A17-B66E-13E6CFAF5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6A1C1-15E1-4AAD-9F08-B6621F72D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8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C6684-2EF2-43EE-BD89-7ABB59044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7D39B-FF01-41DF-BBBF-3BEAFF2B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F4795-CF3F-47B2-9254-FD6EB1EDA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8B6A2-5982-4D65-869A-95A8E2613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2B02E-DD3E-4DCF-996D-B3D16330C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0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3B766-B66F-441F-8D04-FC587A9C1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56250-641B-4C72-862F-031C3E3296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07A8A-4FA3-4E5E-917E-5CF4BF294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B90D1-D3C5-4E67-B13A-1B0C7EEEB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E0EC9-9E1F-4B5C-BBEE-8C92489EC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2F564-BA97-4D7A-8428-3AA62B870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5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6057E-508B-4977-A901-4FA68A273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A402F-80B3-4F9B-AC03-7D67456FA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F50684-935F-4FB8-AE33-58BBC9DF8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56DF0A-D4F3-4344-97AE-05772C8300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75E72A-A9DB-4367-8CED-B408E7DD21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79FCA8-BFA9-4CCD-8B65-7718B302F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AAACC0-14E8-48A5-931C-DFA45572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189616-A66C-4571-BF1E-63F85C7DF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6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AAD37-5736-4CC4-BA40-8AB8119AF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7E768F-E85D-4AD8-8286-06E15055F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3A050-28FC-4DF7-9D82-67534B7B0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3D33B6-F362-4F60-A1A5-F45BDA85F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5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CCA164-DDE9-44F4-9BC7-26E1DC48C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A9F19-8C9A-40C2-91AF-36B8916E8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8F915-47A9-4B28-A051-3B1C59F0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1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AF602-DCAE-41C4-935A-327C7355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26514-2A83-4669-A714-8BD2E51C5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0F19F9-E250-4602-A7F0-BB4E63825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D117D-88EC-4F38-BF83-E6446067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BB1E68-AFE6-4321-BB91-F305EA87E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9C71-9D5C-4DFC-8ED5-2FEF7EBD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9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07CE9-C23A-4B1D-9B1A-3AC0E6CF9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89CE2A-C368-46C5-95E0-095BD59FA2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5AB46-F2E7-464B-AB0C-DD273CBF9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F4DE9-90DE-42A2-B873-179A6828C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731201-EB49-49FA-A2C2-E618C68A0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AE7A9-3FD4-4104-9897-9F32150AA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0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8F159D-1665-4AE6-BE35-37458C643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F7D76-851B-40F2-9185-253AB3A29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1FFE7-9AFA-41CD-9B8E-54B56BC85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C2CD2-1F31-44B0-A056-34DE0248BD56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842B9-9FCC-4B8F-AD58-081ED4909A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29F1-F489-4292-981B-31E62D90D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61EE1-9C2E-492A-A724-D0A370460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1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9D26B-CC3F-4CDA-92AE-3AC8D7480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95641" cy="2387600"/>
          </a:xfrm>
        </p:spPr>
        <p:txBody>
          <a:bodyPr>
            <a:normAutofit/>
          </a:bodyPr>
          <a:lstStyle/>
          <a:p>
            <a:r>
              <a:rPr lang="en-US" sz="4000" dirty="0"/>
              <a:t>TROPOMI NO2 Trends for Ozone Nonattainment Areas</a:t>
            </a:r>
            <a:br>
              <a:rPr lang="en-US" sz="4000" dirty="0"/>
            </a:br>
            <a:r>
              <a:rPr lang="en-US" sz="2800" dirty="0"/>
              <a:t>(May-September nonattainment area average NO2 column)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C8768D-4921-4CA5-A260-A218B087D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8083" y="3791225"/>
            <a:ext cx="9144000" cy="1655762"/>
          </a:xfrm>
        </p:spPr>
        <p:txBody>
          <a:bodyPr/>
          <a:lstStyle/>
          <a:p>
            <a:r>
              <a:rPr lang="en-US" dirty="0"/>
              <a:t>Data provided by Barron</a:t>
            </a:r>
          </a:p>
        </p:txBody>
      </p:sp>
    </p:spTree>
    <p:extLst>
      <p:ext uri="{BB962C8B-B14F-4D97-AF65-F5344CB8AC3E}">
        <p14:creationId xmlns:p14="http://schemas.microsoft.com/office/powerpoint/2010/main" val="4205891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763BDFB-0C37-4E61-A1BF-95F1B0045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080" y="3660935"/>
            <a:ext cx="4572396" cy="2755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DB55D4-F637-451A-B78D-E30D4FB4E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7315" y="441434"/>
            <a:ext cx="4584589" cy="2755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74BE20-E271-40F0-81E9-088F7EBAA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293" y="441434"/>
            <a:ext cx="4584589" cy="27556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03AA2C-1FA5-4BD4-8B55-7A1B32456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2729" y="441434"/>
            <a:ext cx="4578493" cy="2755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FAD7E0-70DC-4285-8893-A2EAB1970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1411" y="3660935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8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38BB59-44EA-49B3-949C-7C1DCC7A2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35" y="298586"/>
            <a:ext cx="4584589" cy="27556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FDDB63-930B-44E1-B3B2-478478741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829" y="309096"/>
            <a:ext cx="4584589" cy="2755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02B921-5643-4B65-A8A1-69716ACFC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945" y="3606714"/>
            <a:ext cx="4584589" cy="2755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ACEC78-4804-491B-95CE-EDA84FEFF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121" y="3606715"/>
            <a:ext cx="4584589" cy="2755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9A7DF3-B7A0-4A49-A4B5-7036079947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9733" y="309096"/>
            <a:ext cx="457849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8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04B667-5DEC-4D3A-9E6F-5D5B0B1CB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530" y="231226"/>
            <a:ext cx="4572396" cy="27556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8BC40C4-53ED-46D0-8985-37F7F9FA4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071" y="3512118"/>
            <a:ext cx="4584589" cy="27556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73A092-5B22-418C-B6FD-9202136B3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1513" y="3522632"/>
            <a:ext cx="4584589" cy="27556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F84C94-32AD-4CB2-815C-D48B648E2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7868" y="231227"/>
            <a:ext cx="4584589" cy="27556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6E7CA7-74CE-4C1C-9E8F-8FE62DE993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95331" y="241737"/>
            <a:ext cx="4584589" cy="2755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39206B-0968-45CC-90BE-89E4BDA905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05841" y="3533142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2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86432-20AC-45DD-959A-E9667C39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718" y="285445"/>
            <a:ext cx="4584589" cy="27556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D6EA43-5227-47FF-9A6B-A4DE80098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422" y="285446"/>
            <a:ext cx="4584589" cy="27556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0FC3B3-A486-499C-A9E7-EA324686A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056" y="3711818"/>
            <a:ext cx="4541914" cy="2755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8FE5C0-6347-4309-9F59-B3FCFABF5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422" y="3701307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1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D1A004-1E2E-4CE1-B9A3-C3337554A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965" y="387921"/>
            <a:ext cx="4584589" cy="2755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CF9CB2-2152-4FBA-BA79-4086B22A6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965" y="3714446"/>
            <a:ext cx="4584589" cy="27556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627B85-0FD6-4F4A-8E1F-463A1BDB3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569" y="387921"/>
            <a:ext cx="4584589" cy="2755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463703-768B-414A-8C0D-06F286C057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762" y="3714447"/>
            <a:ext cx="4572396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4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BA69D9-9560-4236-9AB3-143EE9D39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453607"/>
            <a:ext cx="4578493" cy="2755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4A90D8-3B5D-4863-B69E-06F6C031F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68013"/>
            <a:ext cx="4578493" cy="2755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E03724-202C-4A36-8616-72E9E2259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05" y="268013"/>
            <a:ext cx="4572396" cy="2755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FE7C1B-7FC4-4DD1-A75E-9A0BC3321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608" y="3439510"/>
            <a:ext cx="457849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97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53025B-C9F7-4E48-BBB8-6A855A495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567" y="3685543"/>
            <a:ext cx="4572396" cy="27556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2774FB-5C1C-44EC-AB4C-A8838724B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63" y="3685542"/>
            <a:ext cx="4572396" cy="27556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C1C945-0C39-4210-A9D5-DC16150552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263" y="416826"/>
            <a:ext cx="4572396" cy="2755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4A5605-A66D-457D-9BA8-804FCF300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470" y="416826"/>
            <a:ext cx="457849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67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20</Words>
  <Application>Microsoft Office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TROPOMI NO2 Trends for Ozone Nonattainment Areas (May-September nonattainment area average NO2 column)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TROPOMI NO2 Trends for Ozone Nonattainment Areas (May-September nonattainment area average NO2 column)</dc:title>
  <dc:creator>Possiel, Norm (he/him/his)</dc:creator>
  <cp:lastModifiedBy>Possiel, Norm (he/him/his)</cp:lastModifiedBy>
  <cp:revision>3</cp:revision>
  <dcterms:created xsi:type="dcterms:W3CDTF">2025-01-29T19:31:18Z</dcterms:created>
  <dcterms:modified xsi:type="dcterms:W3CDTF">2025-01-30T02:27:38Z</dcterms:modified>
</cp:coreProperties>
</file>